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4" r:id="rId2"/>
  </p:sldMasterIdLst>
  <p:notesMasterIdLst>
    <p:notesMasterId r:id="rId16"/>
  </p:notesMasterIdLst>
  <p:sldIdLst>
    <p:sldId id="259" r:id="rId3"/>
    <p:sldId id="265" r:id="rId4"/>
    <p:sldId id="262" r:id="rId5"/>
    <p:sldId id="263" r:id="rId6"/>
    <p:sldId id="264" r:id="rId7"/>
    <p:sldId id="266" r:id="rId8"/>
    <p:sldId id="267" r:id="rId9"/>
    <p:sldId id="268" r:id="rId10"/>
    <p:sldId id="269" r:id="rId11"/>
    <p:sldId id="270" r:id="rId12"/>
    <p:sldId id="272" r:id="rId13"/>
    <p:sldId id="273" r:id="rId14"/>
    <p:sldId id="271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3735"/>
    <a:srgbClr val="C050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60" d="100"/>
          <a:sy n="60" d="100"/>
        </p:scale>
        <p:origin x="-58" y="-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eg>
</file>

<file path=ppt/media/image10.jpg>
</file>

<file path=ppt/media/image11.jpg>
</file>

<file path=ppt/media/image12.jpg>
</file>

<file path=ppt/media/image13.png>
</file>

<file path=ppt/media/image2.jpe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FA27B-1C56-4B7D-806A-4CD40FFC57CC}" type="datetimeFigureOut">
              <a:rPr lang="ko-KR" altLang="en-US" smtClean="0"/>
              <a:t>2015-11-21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DFEDC2-87A3-4C8A-A3FE-6B1198165E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783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DAFF21-B10D-4638-9D8F-65D57C30B40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503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DAFF21-B10D-4638-9D8F-65D57C30B40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746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699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122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094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060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098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311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573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4954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56507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314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900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0704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5708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4875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806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873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11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020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14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701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111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225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548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7561E-1518-40DF-9034-92350599F26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2015-11-21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34C14-99B2-408A-A579-54FC543C570B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6518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일송\Desktop\boi-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0" cy="5011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438862" y="4820506"/>
            <a:ext cx="5314275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컴퓨터공학과 </a:t>
            </a:r>
            <a:endParaRPr lang="en-US" altLang="ko-KR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 algn="ctr"/>
            <a:r>
              <a:rPr lang="en-US" altLang="ko-K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20155146 </a:t>
            </a:r>
            <a:r>
              <a:rPr lang="ko-KR" alt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유일송</a:t>
            </a:r>
            <a:r>
              <a:rPr lang="en-US" altLang="ko-K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 20155163 </a:t>
            </a:r>
            <a:r>
              <a:rPr lang="ko-KR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조경민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 algn="ctr"/>
            <a:r>
              <a:rPr lang="en-US" altLang="ko-K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20155165 </a:t>
            </a:r>
            <a:r>
              <a:rPr lang="ko-KR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조명근</a:t>
            </a:r>
            <a:r>
              <a:rPr lang="en-US" altLang="ko-K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 20155170 </a:t>
            </a:r>
            <a:r>
              <a:rPr lang="ko-KR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최승명</a:t>
            </a:r>
            <a:endParaRPr lang="ko-KR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04388" y="3142872"/>
            <a:ext cx="4983224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Android App Version</a:t>
            </a:r>
            <a:endParaRPr lang="ko-KR" altLang="en-US" sz="36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3169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화살표 연결선 16"/>
          <p:cNvCxnSpPr>
            <a:stCxn id="11" idx="2"/>
            <a:endCxn id="10" idx="0"/>
          </p:cNvCxnSpPr>
          <p:nvPr/>
        </p:nvCxnSpPr>
        <p:spPr>
          <a:xfrm>
            <a:off x="5951985" y="3525011"/>
            <a:ext cx="7111" cy="7853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>
            <a:stCxn id="10" idx="3"/>
          </p:cNvCxnSpPr>
          <p:nvPr/>
        </p:nvCxnSpPr>
        <p:spPr>
          <a:xfrm>
            <a:off x="7975319" y="5117819"/>
            <a:ext cx="90499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150" name="그룹 149"/>
          <p:cNvGrpSpPr/>
          <p:nvPr/>
        </p:nvGrpSpPr>
        <p:grpSpPr>
          <a:xfrm>
            <a:off x="311797" y="469934"/>
            <a:ext cx="11736865" cy="6000695"/>
            <a:chOff x="179512" y="136426"/>
            <a:chExt cx="8802649" cy="4500521"/>
          </a:xfrm>
        </p:grpSpPr>
        <p:cxnSp>
          <p:nvCxnSpPr>
            <p:cNvPr id="14" name="직선 화살표 연결선 13"/>
            <p:cNvCxnSpPr/>
            <p:nvPr/>
          </p:nvCxnSpPr>
          <p:spPr>
            <a:xfrm>
              <a:off x="1979712" y="1635646"/>
              <a:ext cx="112392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00" name="직사각형 99"/>
            <p:cNvSpPr/>
            <p:nvPr/>
          </p:nvSpPr>
          <p:spPr>
            <a:xfrm>
              <a:off x="179512" y="352450"/>
              <a:ext cx="1944216" cy="570520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schemeClr val="bg1"/>
                  </a:solidFill>
                </a:rPr>
                <a:t>시작</a:t>
              </a:r>
              <a:endParaRPr lang="ko-KR" altLang="en-US" sz="2400" b="1" dirty="0"/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179512" y="1491630"/>
              <a:ext cx="1882080" cy="720080"/>
            </a:xfrm>
            <a:prstGeom prst="roundRect">
              <a:avLst>
                <a:gd name="adj" fmla="val 50000"/>
              </a:avLst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StartActivity</a:t>
              </a: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6605897" y="3291830"/>
              <a:ext cx="2376264" cy="720080"/>
            </a:xfrm>
            <a:prstGeom prst="roundRect">
              <a:avLst>
                <a:gd name="adj" fmla="val 50000"/>
              </a:avLst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GameoverActivity</a:t>
              </a:r>
            </a:p>
          </p:txBody>
        </p:sp>
        <p:sp>
          <p:nvSpPr>
            <p:cNvPr id="10" name="다이아몬드 9"/>
            <p:cNvSpPr/>
            <p:nvPr/>
          </p:nvSpPr>
          <p:spPr>
            <a:xfrm>
              <a:off x="2902818" y="3016746"/>
              <a:ext cx="3024336" cy="1211188"/>
            </a:xfrm>
            <a:prstGeom prst="diamond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PlayActivity</a:t>
              </a:r>
            </a:p>
          </p:txBody>
        </p:sp>
        <p:sp>
          <p:nvSpPr>
            <p:cNvPr id="11" name="다이아몬드 10"/>
            <p:cNvSpPr/>
            <p:nvPr/>
          </p:nvSpPr>
          <p:spPr>
            <a:xfrm>
              <a:off x="2645457" y="1216546"/>
              <a:ext cx="3528392" cy="1211188"/>
            </a:xfrm>
            <a:prstGeom prst="diamond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ChoiceActivity</a:t>
              </a:r>
            </a:p>
          </p:txBody>
        </p:sp>
        <p:grpSp>
          <p:nvGrpSpPr>
            <p:cNvPr id="97" name="그룹 96"/>
            <p:cNvGrpSpPr/>
            <p:nvPr/>
          </p:nvGrpSpPr>
          <p:grpSpPr>
            <a:xfrm>
              <a:off x="6173849" y="1822140"/>
              <a:ext cx="1872208" cy="1434058"/>
              <a:chOff x="6228184" y="2254188"/>
              <a:chExt cx="1872208" cy="1434058"/>
            </a:xfrm>
          </p:grpSpPr>
          <p:cxnSp>
            <p:nvCxnSpPr>
              <p:cNvPr id="27" name="직선 연결선 26"/>
              <p:cNvCxnSpPr/>
              <p:nvPr/>
            </p:nvCxnSpPr>
            <p:spPr>
              <a:xfrm flipV="1">
                <a:off x="8100392" y="2254188"/>
                <a:ext cx="0" cy="143405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endCxn id="11" idx="3"/>
              </p:cNvCxnSpPr>
              <p:nvPr/>
            </p:nvCxnSpPr>
            <p:spPr>
              <a:xfrm flipH="1">
                <a:off x="6228184" y="2254188"/>
                <a:ext cx="1872208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30" name="TextBox 29"/>
            <p:cNvSpPr txBox="1"/>
            <p:nvPr/>
          </p:nvSpPr>
          <p:spPr>
            <a:xfrm>
              <a:off x="7438072" y="1563638"/>
              <a:ext cx="705866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867" b="1" dirty="0">
                  <a:solidFill>
                    <a:schemeClr val="bg1"/>
                  </a:solidFill>
                </a:rPr>
                <a:t>Replay</a:t>
              </a:r>
              <a:endParaRPr lang="ko-KR" altLang="en-US" sz="1867" b="1" dirty="0">
                <a:solidFill>
                  <a:schemeClr val="bg1"/>
                </a:solidFill>
              </a:endParaRPr>
            </a:p>
          </p:txBody>
        </p:sp>
        <p:grpSp>
          <p:nvGrpSpPr>
            <p:cNvPr id="98" name="그룹 97"/>
            <p:cNvGrpSpPr/>
            <p:nvPr/>
          </p:nvGrpSpPr>
          <p:grpSpPr>
            <a:xfrm>
              <a:off x="1120551" y="706946"/>
              <a:ext cx="6925505" cy="3908114"/>
              <a:chOff x="693900" y="1138994"/>
              <a:chExt cx="7406492" cy="3908114"/>
            </a:xfrm>
          </p:grpSpPr>
          <p:cxnSp>
            <p:nvCxnSpPr>
              <p:cNvPr id="32" name="직선 연결선 31"/>
              <p:cNvCxnSpPr/>
              <p:nvPr/>
            </p:nvCxnSpPr>
            <p:spPr>
              <a:xfrm>
                <a:off x="8100392" y="4461519"/>
                <a:ext cx="0" cy="576064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>
              <a:xfrm flipH="1">
                <a:off x="693902" y="5037583"/>
                <a:ext cx="7406490" cy="9525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3" name="직선 화살표 연결선 42"/>
              <p:cNvCxnSpPr>
                <a:endCxn id="7" idx="2"/>
              </p:cNvCxnSpPr>
              <p:nvPr/>
            </p:nvCxnSpPr>
            <p:spPr>
              <a:xfrm flipV="1">
                <a:off x="693900" y="2670844"/>
                <a:ext cx="0" cy="23762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3" name="직선 화살표 연결선 102"/>
              <p:cNvCxnSpPr/>
              <p:nvPr/>
            </p:nvCxnSpPr>
            <p:spPr>
              <a:xfrm flipV="1">
                <a:off x="3923004" y="1147313"/>
                <a:ext cx="0" cy="57328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2" name="직선 화살표 연결선 121"/>
              <p:cNvCxnSpPr/>
              <p:nvPr/>
            </p:nvCxnSpPr>
            <p:spPr>
              <a:xfrm>
                <a:off x="4539076" y="1138994"/>
                <a:ext cx="0" cy="58160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0" name="직선 화살표 연결선 129"/>
              <p:cNvCxnSpPr>
                <a:stCxn id="100" idx="2"/>
              </p:cNvCxnSpPr>
              <p:nvPr/>
            </p:nvCxnSpPr>
            <p:spPr>
              <a:xfrm flipH="1">
                <a:off x="719968" y="1355018"/>
                <a:ext cx="7159" cy="56866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/>
            <p:nvPr/>
          </p:nvSpPr>
          <p:spPr>
            <a:xfrm>
              <a:off x="6245857" y="4352205"/>
              <a:ext cx="1828097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867" b="1" dirty="0">
                  <a:solidFill>
                    <a:schemeClr val="bg1"/>
                  </a:solidFill>
                </a:rPr>
                <a:t>Back to Main Menu</a:t>
              </a:r>
              <a:endParaRPr lang="ko-KR" altLang="en-US" sz="1867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627784" y="1936626"/>
              <a:ext cx="792089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b="1" dirty="0">
                  <a:solidFill>
                    <a:schemeClr val="bg1"/>
                  </a:solidFill>
                </a:rPr>
                <a:t>Back</a:t>
              </a:r>
              <a:endParaRPr lang="ko-KR" altLang="en-US" sz="1867" b="1" dirty="0">
                <a:solidFill>
                  <a:schemeClr val="bg1"/>
                </a:solidFill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419872" y="836761"/>
              <a:ext cx="719620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867" b="1" dirty="0">
                  <a:solidFill>
                    <a:schemeClr val="bg1"/>
                  </a:solidFill>
                </a:rPr>
                <a:t>Button</a:t>
              </a:r>
              <a:endParaRPr lang="ko-KR" altLang="en-US" sz="1867" b="1" dirty="0">
                <a:solidFill>
                  <a:schemeClr val="bg1"/>
                </a:solidFill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4666137" y="836761"/>
              <a:ext cx="915059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867" b="1" dirty="0" smtClean="0">
                  <a:solidFill>
                    <a:schemeClr val="bg1"/>
                  </a:solidFill>
                </a:rPr>
                <a:t>Tap/Back</a:t>
              </a:r>
              <a:endParaRPr lang="ko-KR" altLang="en-US" sz="1867" b="1" dirty="0">
                <a:solidFill>
                  <a:schemeClr val="bg1"/>
                </a:solidFill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1907704" y="1144538"/>
              <a:ext cx="792089" cy="500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b="1" dirty="0">
                  <a:solidFill>
                    <a:schemeClr val="bg1"/>
                  </a:solidFill>
                </a:rPr>
                <a:t>Press Start</a:t>
              </a:r>
              <a:endParaRPr lang="ko-KR" altLang="en-US" sz="1867" b="1" dirty="0">
                <a:solidFill>
                  <a:schemeClr val="bg1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3382503" y="136426"/>
              <a:ext cx="2053593" cy="570520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</a:rPr>
                <a:t>MadebyActivity</a:t>
              </a:r>
              <a:endParaRPr lang="ko-KR" alt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45" name="직선 화살표 연결선 144"/>
            <p:cNvCxnSpPr/>
            <p:nvPr/>
          </p:nvCxnSpPr>
          <p:spPr>
            <a:xfrm flipH="1">
              <a:off x="2023516" y="1982738"/>
              <a:ext cx="108012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51" name="TextBox 150"/>
          <p:cNvSpPr txBox="1"/>
          <p:nvPr/>
        </p:nvSpPr>
        <p:spPr>
          <a:xfrm>
            <a:off x="2770468" y="4485118"/>
            <a:ext cx="2371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103446" y="4780542"/>
            <a:ext cx="2258071" cy="760693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400" b="1" dirty="0" err="1">
                <a:solidFill>
                  <a:schemeClr val="bg1"/>
                </a:solidFill>
              </a:rPr>
              <a:t>PauseActivity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33" name="직선 화살표 연결선 32"/>
          <p:cNvCxnSpPr/>
          <p:nvPr/>
        </p:nvCxnSpPr>
        <p:spPr>
          <a:xfrm flipV="1">
            <a:off x="3361517" y="4952782"/>
            <a:ext cx="902657" cy="123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293467" y="4389107"/>
            <a:ext cx="1362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resume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game/back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695734" y="5157192"/>
            <a:ext cx="1056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pause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 flipH="1">
            <a:off x="3361516" y="5253203"/>
            <a:ext cx="84911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flipV="1">
            <a:off x="6876046" y="1238550"/>
            <a:ext cx="2172109" cy="9533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8294136" y="484686"/>
            <a:ext cx="2738124" cy="760693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400" b="1" dirty="0" err="1" smtClean="0">
                <a:solidFill>
                  <a:schemeClr val="bg1"/>
                </a:solidFill>
              </a:rPr>
              <a:t>HelpActivity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4" name="직선 화살표 연결선 43"/>
          <p:cNvCxnSpPr/>
          <p:nvPr/>
        </p:nvCxnSpPr>
        <p:spPr>
          <a:xfrm flipH="1">
            <a:off x="7419431" y="1290805"/>
            <a:ext cx="2491485" cy="11130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7836151" y="1410666"/>
            <a:ext cx="959493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67" b="1" dirty="0">
                <a:solidFill>
                  <a:schemeClr val="bg1"/>
                </a:solidFill>
              </a:rPr>
              <a:t>Button</a:t>
            </a:r>
            <a:endParaRPr lang="ko-KR" altLang="en-US" sz="1867" b="1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053158" y="1400221"/>
            <a:ext cx="1220079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67" b="1" dirty="0" smtClean="0">
                <a:solidFill>
                  <a:schemeClr val="bg1"/>
                </a:solidFill>
              </a:rPr>
              <a:t>Tap/Back</a:t>
            </a:r>
            <a:endParaRPr lang="ko-KR" altLang="en-US" sz="1867" b="1" dirty="0">
              <a:solidFill>
                <a:schemeClr val="bg1"/>
              </a:solidFill>
            </a:endParaRPr>
          </a:p>
        </p:txBody>
      </p:sp>
      <p:cxnSp>
        <p:nvCxnSpPr>
          <p:cNvPr id="50" name="직선 화살표 연결선 49"/>
          <p:cNvCxnSpPr>
            <a:stCxn id="31" idx="0"/>
          </p:cNvCxnSpPr>
          <p:nvPr/>
        </p:nvCxnSpPr>
        <p:spPr>
          <a:xfrm flipV="1">
            <a:off x="2232482" y="3169176"/>
            <a:ext cx="2615789" cy="16113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841554" y="3804473"/>
            <a:ext cx="15501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Restart game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6201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SAAC 서공제 구도영상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533413" y="-1651000"/>
            <a:ext cx="21258825" cy="11949337"/>
          </a:xfrm>
          <a:prstGeom prst="rect">
            <a:avLst/>
          </a:prstGeom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609599" y="294977"/>
            <a:ext cx="10972800" cy="171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1219170" rtl="0" eaLnBrk="1" latinLnBrk="1" hangingPunct="1">
              <a:spcBef>
                <a:spcPct val="0"/>
              </a:spcBef>
              <a:buNone/>
              <a:defRPr sz="586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</a:p>
          <a:p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게임</a:t>
            </a:r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구동 영상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7305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09600" y="274638"/>
            <a:ext cx="10972800" cy="171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1219170" rtl="0" eaLnBrk="1" latinLnBrk="1" hangingPunct="1">
              <a:spcBef>
                <a:spcPct val="0"/>
              </a:spcBef>
              <a:buNone/>
              <a:defRPr sz="586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</a:p>
          <a:p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제언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7163847" y="4794317"/>
            <a:ext cx="3185223" cy="1190273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prstClr val="white"/>
                </a:solidFill>
              </a:rPr>
              <a:t>Google Play Store</a:t>
            </a:r>
          </a:p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등록 예정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2021065" y="2542071"/>
            <a:ext cx="3185223" cy="1190273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기존 </a:t>
            </a:r>
            <a:r>
              <a:rPr lang="en-US" altLang="ko-KR" sz="2000" b="1" dirty="0" smtClean="0">
                <a:solidFill>
                  <a:prstClr val="white"/>
                </a:solidFill>
              </a:rPr>
              <a:t>ISAAC </a:t>
            </a:r>
            <a:r>
              <a:rPr lang="ko-KR" altLang="en-US" sz="2000" b="1" dirty="0" smtClean="0">
                <a:solidFill>
                  <a:prstClr val="white"/>
                </a:solidFill>
              </a:rPr>
              <a:t>관련 이미지와 사운드 </a:t>
            </a:r>
            <a:r>
              <a:rPr lang="ko-KR" altLang="en-US" sz="2000" b="1" dirty="0" smtClean="0">
                <a:solidFill>
                  <a:prstClr val="white"/>
                </a:solidFill>
              </a:rPr>
              <a:t>모두 변경 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021065" y="2527529"/>
            <a:ext cx="278704" cy="290892"/>
          </a:xfrm>
          <a:prstGeom prst="line">
            <a:avLst/>
          </a:prstGeom>
          <a:ln w="25400">
            <a:solidFill>
              <a:srgbClr val="C05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7191595" y="4809341"/>
            <a:ext cx="278704" cy="290892"/>
          </a:xfrm>
          <a:prstGeom prst="line">
            <a:avLst/>
          </a:prstGeom>
          <a:ln w="25400">
            <a:solidFill>
              <a:srgbClr val="C05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10"/>
          <p:cNvSpPr/>
          <p:nvPr/>
        </p:nvSpPr>
        <p:spPr>
          <a:xfrm>
            <a:off x="7190844" y="2527529"/>
            <a:ext cx="3185223" cy="1190273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/>
            <a:r>
              <a:rPr lang="en-US" altLang="ko-KR" sz="2000" b="1" dirty="0"/>
              <a:t>2. </a:t>
            </a:r>
            <a:r>
              <a:rPr lang="en-US" altLang="ko-KR" sz="2000" b="1" dirty="0">
                <a:solidFill>
                  <a:schemeClr val="bg1"/>
                </a:solidFill>
              </a:rPr>
              <a:t>PC</a:t>
            </a:r>
            <a:r>
              <a:rPr lang="ko-KR" altLang="en-US" sz="2000" b="1" dirty="0">
                <a:solidFill>
                  <a:schemeClr val="bg1"/>
                </a:solidFill>
              </a:rPr>
              <a:t>용 </a:t>
            </a:r>
            <a:r>
              <a:rPr lang="en-US" altLang="ko-KR" sz="2000" b="1" dirty="0">
                <a:solidFill>
                  <a:schemeClr val="bg1"/>
                </a:solidFill>
              </a:rPr>
              <a:t>ISAAC</a:t>
            </a:r>
            <a:r>
              <a:rPr lang="ko-KR" altLang="en-US" sz="2000" b="1" dirty="0">
                <a:solidFill>
                  <a:schemeClr val="bg1"/>
                </a:solidFill>
              </a:rPr>
              <a:t>과의 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 fontAlgn="base"/>
            <a:r>
              <a:rPr lang="ko-KR" altLang="en-US" sz="2000" b="1" dirty="0" smtClean="0">
                <a:solidFill>
                  <a:schemeClr val="bg1"/>
                </a:solidFill>
              </a:rPr>
              <a:t>유사성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7190844" y="2512987"/>
            <a:ext cx="278704" cy="290892"/>
          </a:xfrm>
          <a:prstGeom prst="line">
            <a:avLst/>
          </a:prstGeom>
          <a:ln w="25400">
            <a:solidFill>
              <a:srgbClr val="C05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4906630" y="3441452"/>
            <a:ext cx="278704" cy="290892"/>
          </a:xfrm>
          <a:prstGeom prst="line">
            <a:avLst/>
          </a:prstGeom>
          <a:ln w="25400">
            <a:solidFill>
              <a:srgbClr val="C05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066672" y="5693698"/>
            <a:ext cx="278704" cy="290892"/>
          </a:xfrm>
          <a:prstGeom prst="line">
            <a:avLst/>
          </a:prstGeom>
          <a:ln w="25400">
            <a:solidFill>
              <a:srgbClr val="C05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070366" y="3426910"/>
            <a:ext cx="278704" cy="290892"/>
          </a:xfrm>
          <a:prstGeom prst="line">
            <a:avLst/>
          </a:prstGeom>
          <a:ln w="25400">
            <a:solidFill>
              <a:srgbClr val="C05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모서리가 둥근 직사각형 19"/>
          <p:cNvSpPr/>
          <p:nvPr/>
        </p:nvSpPr>
        <p:spPr>
          <a:xfrm>
            <a:off x="2000111" y="4782374"/>
            <a:ext cx="3185223" cy="1190273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베타테스터 모집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4906630" y="5681755"/>
            <a:ext cx="278704" cy="290892"/>
          </a:xfrm>
          <a:prstGeom prst="line">
            <a:avLst/>
          </a:prstGeom>
          <a:ln w="25400">
            <a:solidFill>
              <a:srgbClr val="C05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2000111" y="4767832"/>
            <a:ext cx="278704" cy="290892"/>
          </a:xfrm>
          <a:prstGeom prst="line">
            <a:avLst/>
          </a:prstGeom>
          <a:ln w="25400">
            <a:solidFill>
              <a:srgbClr val="C05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4106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83765" y="2852936"/>
            <a:ext cx="4032448" cy="136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867" b="1" dirty="0">
                <a:solidFill>
                  <a:schemeClr val="bg1"/>
                </a:solidFill>
              </a:rPr>
              <a:t>Thank </a:t>
            </a:r>
            <a:r>
              <a:rPr lang="en-US" altLang="ko-KR" sz="5867" b="1" dirty="0" smtClean="0">
                <a:solidFill>
                  <a:schemeClr val="bg1"/>
                </a:solidFill>
              </a:rPr>
              <a:t>You</a:t>
            </a:r>
            <a:endParaRPr lang="en-US" altLang="ko-KR" sz="5867" b="1" dirty="0">
              <a:solidFill>
                <a:schemeClr val="bg1"/>
              </a:solidFill>
            </a:endParaRPr>
          </a:p>
          <a:p>
            <a:endParaRPr lang="ko-KR" altLang="en-US" sz="2400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0" y="-26392"/>
            <a:ext cx="3887755" cy="220725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8400256" y="4677139"/>
            <a:ext cx="3791744" cy="21721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81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714201"/>
          </a:xfrm>
        </p:spPr>
        <p:txBody>
          <a:bodyPr>
            <a:normAutofit fontScale="90000"/>
          </a:bodyPr>
          <a:lstStyle/>
          <a:p>
            <a:r>
              <a:rPr lang="en-US" altLang="ko-KR" sz="48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목차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222864" y="2360035"/>
            <a:ext cx="16627" cy="3841262"/>
          </a:xfrm>
          <a:prstGeom prst="line">
            <a:avLst/>
          </a:prstGeom>
          <a:ln w="142875">
            <a:solidFill>
              <a:srgbClr val="9537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3048000" y="2163406"/>
            <a:ext cx="6096000" cy="4162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prstClr val="white"/>
                </a:solidFill>
              </a:rPr>
              <a:t>ISAAC </a:t>
            </a:r>
            <a:r>
              <a:rPr lang="ko-KR" altLang="en-US" sz="2400" b="1" dirty="0" smtClean="0">
                <a:solidFill>
                  <a:prstClr val="white"/>
                </a:solidFill>
              </a:rPr>
              <a:t>게임 소개</a:t>
            </a:r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prstClr val="white"/>
                </a:solidFill>
              </a:rPr>
              <a:t>제작 배경</a:t>
            </a:r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prstClr val="white"/>
                </a:solidFill>
              </a:rPr>
              <a:t>개발 환경</a:t>
            </a:r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2400" b="1" dirty="0" smtClean="0">
                <a:solidFill>
                  <a:prstClr val="white"/>
                </a:solidFill>
              </a:rPr>
              <a:t>App </a:t>
            </a:r>
            <a:r>
              <a:rPr lang="ko-KR" altLang="en-US" sz="2400" b="1" dirty="0" smtClean="0">
                <a:solidFill>
                  <a:prstClr val="white"/>
                </a:solidFill>
              </a:rPr>
              <a:t>소개</a:t>
            </a:r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prstClr val="white"/>
                </a:solidFill>
              </a:rPr>
              <a:t>게임</a:t>
            </a:r>
            <a:r>
              <a:rPr lang="en-US" altLang="ko-KR" sz="2400" b="1" dirty="0" smtClean="0">
                <a:solidFill>
                  <a:prstClr val="white"/>
                </a:solidFill>
              </a:rPr>
              <a:t> </a:t>
            </a:r>
            <a:r>
              <a:rPr lang="ko-KR" altLang="en-US" sz="2400" b="1" dirty="0" smtClean="0">
                <a:solidFill>
                  <a:prstClr val="white"/>
                </a:solidFill>
              </a:rPr>
              <a:t>구동영상</a:t>
            </a:r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prstClr val="white"/>
                </a:solidFill>
              </a:rPr>
              <a:t>제언</a:t>
            </a:r>
            <a:endParaRPr lang="en-US" altLang="ko-KR" sz="2400" b="1" dirty="0" smtClean="0">
              <a:solidFill>
                <a:prstClr val="white"/>
              </a:solidFill>
            </a:endParaRPr>
          </a:p>
          <a:p>
            <a:pPr algn="ctr"/>
            <a:endParaRPr lang="en-US" altLang="ko-KR" sz="24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4287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5333" b="1" dirty="0">
                <a:solidFill>
                  <a:schemeClr val="bg1"/>
                </a:solidFill>
              </a:rPr>
              <a:t>ISAAC</a:t>
            </a:r>
            <a:endParaRPr lang="ko-KR" altLang="en-US" sz="5333" b="1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1" y="1508787"/>
            <a:ext cx="6572911" cy="4929683"/>
          </a:xfrm>
        </p:spPr>
      </p:pic>
      <p:grpSp>
        <p:nvGrpSpPr>
          <p:cNvPr id="4" name="그룹 3"/>
          <p:cNvGrpSpPr/>
          <p:nvPr/>
        </p:nvGrpSpPr>
        <p:grpSpPr>
          <a:xfrm>
            <a:off x="6892636" y="2614520"/>
            <a:ext cx="5299364" cy="2419292"/>
            <a:chOff x="6908272" y="2874293"/>
            <a:chExt cx="5299364" cy="2419292"/>
          </a:xfrm>
        </p:grpSpPr>
        <p:grpSp>
          <p:nvGrpSpPr>
            <p:cNvPr id="7" name="그룹 6"/>
            <p:cNvGrpSpPr/>
            <p:nvPr/>
          </p:nvGrpSpPr>
          <p:grpSpPr>
            <a:xfrm>
              <a:off x="6908272" y="2874293"/>
              <a:ext cx="5299364" cy="2169868"/>
              <a:chOff x="2590800" y="2130136"/>
              <a:chExt cx="6096000" cy="2169868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2590800" y="2361012"/>
                <a:ext cx="6096000" cy="193899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endParaRPr lang="en-US" altLang="ko-KR" sz="2400" b="1" dirty="0" smtClean="0">
                  <a:solidFill>
                    <a:prstClr val="white"/>
                  </a:solidFill>
                </a:endParaRPr>
              </a:p>
              <a:p>
                <a:pPr algn="ctr">
                  <a:buClr>
                    <a:prstClr val="white"/>
                  </a:buClr>
                </a:pPr>
                <a:r>
                  <a:rPr lang="ko-KR" altLang="en-US" sz="2400" b="1" dirty="0" smtClean="0">
                    <a:solidFill>
                      <a:prstClr val="white"/>
                    </a:solidFill>
                  </a:rPr>
                  <a:t>키보드를 이용하여</a:t>
                </a:r>
                <a:r>
                  <a:rPr lang="en-US" altLang="ko-KR" sz="2400" b="1" dirty="0" smtClean="0">
                    <a:solidFill>
                      <a:prstClr val="white"/>
                    </a:solidFill>
                  </a:rPr>
                  <a:t> </a:t>
                </a:r>
                <a:r>
                  <a:rPr lang="ko-KR" altLang="en-US" sz="2400" b="1" dirty="0" smtClean="0">
                    <a:solidFill>
                      <a:prstClr val="white"/>
                    </a:solidFill>
                  </a:rPr>
                  <a:t>캐릭터를 </a:t>
                </a:r>
                <a:endParaRPr lang="en-US" altLang="ko-KR" sz="2400" b="1" dirty="0" smtClean="0">
                  <a:solidFill>
                    <a:prstClr val="white"/>
                  </a:solidFill>
                </a:endParaRPr>
              </a:p>
              <a:p>
                <a:pPr algn="ctr">
                  <a:buClr>
                    <a:prstClr val="white"/>
                  </a:buClr>
                </a:pPr>
                <a:r>
                  <a:rPr lang="ko-KR" altLang="en-US" sz="2400" b="1" dirty="0" smtClean="0">
                    <a:solidFill>
                      <a:prstClr val="white"/>
                    </a:solidFill>
                  </a:rPr>
                  <a:t>움직이고 눈물을 발사하여 </a:t>
                </a:r>
                <a:endParaRPr lang="en-US" altLang="ko-KR" sz="2400" b="1" dirty="0" smtClean="0">
                  <a:solidFill>
                    <a:prstClr val="white"/>
                  </a:solidFill>
                </a:endParaRPr>
              </a:p>
              <a:p>
                <a:pPr algn="ctr">
                  <a:buClr>
                    <a:prstClr val="white"/>
                  </a:buClr>
                </a:pPr>
                <a:r>
                  <a:rPr lang="ko-KR" altLang="en-US" sz="2400" b="1" dirty="0" smtClean="0">
                    <a:solidFill>
                      <a:prstClr val="white"/>
                    </a:solidFill>
                  </a:rPr>
                  <a:t>적을 무찌르는 </a:t>
                </a:r>
                <a:r>
                  <a:rPr lang="en-US" altLang="ko-KR" sz="2400" b="1" dirty="0" smtClean="0">
                    <a:solidFill>
                      <a:prstClr val="white"/>
                    </a:solidFill>
                  </a:rPr>
                  <a:t>PC</a:t>
                </a:r>
                <a:r>
                  <a:rPr lang="ko-KR" altLang="en-US" sz="2400" b="1" dirty="0" smtClean="0">
                    <a:solidFill>
                      <a:prstClr val="white"/>
                    </a:solidFill>
                  </a:rPr>
                  <a:t>용 게임</a:t>
                </a:r>
                <a:endParaRPr lang="en-US" altLang="ko-KR" sz="2400" b="1" dirty="0" smtClean="0">
                  <a:solidFill>
                    <a:prstClr val="white"/>
                  </a:solidFill>
                </a:endParaRPr>
              </a:p>
              <a:p>
                <a:pPr algn="ctr"/>
                <a:endParaRPr lang="ko-KR" altLang="en-US" sz="2400" b="1" dirty="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9" name="직선 연결선 8"/>
              <p:cNvCxnSpPr/>
              <p:nvPr/>
            </p:nvCxnSpPr>
            <p:spPr>
              <a:xfrm flipH="1">
                <a:off x="2672543" y="2130136"/>
                <a:ext cx="1228230" cy="1209646"/>
              </a:xfrm>
              <a:prstGeom prst="line">
                <a:avLst/>
              </a:prstGeom>
              <a:ln w="666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" name="직선 연결선 10"/>
            <p:cNvCxnSpPr/>
            <p:nvPr/>
          </p:nvCxnSpPr>
          <p:spPr>
            <a:xfrm flipH="1">
              <a:off x="10882852" y="4083939"/>
              <a:ext cx="1067723" cy="1209646"/>
            </a:xfrm>
            <a:prstGeom prst="line">
              <a:avLst/>
            </a:prstGeom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519170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714201"/>
          </a:xfrm>
        </p:spPr>
        <p:txBody>
          <a:bodyPr>
            <a:normAutofit fontScale="90000"/>
          </a:bodyPr>
          <a:lstStyle/>
          <a:p>
            <a:r>
              <a:rPr lang="en-US" altLang="ko-KR" sz="48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ko-KR" altLang="en-US" b="1" dirty="0" smtClean="0">
                <a:solidFill>
                  <a:schemeClr val="bg1"/>
                </a:solidFill>
              </a:rPr>
              <a:t>제작배경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154619" y="2826433"/>
            <a:ext cx="2400267" cy="2270720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PC Game</a:t>
            </a: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ISSAC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오른쪽 화살표 7"/>
          <p:cNvSpPr/>
          <p:nvPr/>
        </p:nvSpPr>
        <p:spPr>
          <a:xfrm>
            <a:off x="5610688" y="3493801"/>
            <a:ext cx="1157497" cy="864040"/>
          </a:xfrm>
          <a:prstGeom prst="rightArrow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4" name="직선 연결선 3"/>
          <p:cNvCxnSpPr/>
          <p:nvPr/>
        </p:nvCxnSpPr>
        <p:spPr>
          <a:xfrm>
            <a:off x="2154619" y="2826433"/>
            <a:ext cx="557408" cy="581785"/>
          </a:xfrm>
          <a:prstGeom prst="line">
            <a:avLst/>
          </a:prstGeom>
          <a:ln w="25400">
            <a:solidFill>
              <a:srgbClr val="C05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823987" y="2790461"/>
            <a:ext cx="2400267" cy="2270720"/>
            <a:chOff x="7751851" y="2790461"/>
            <a:chExt cx="2545541" cy="227072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7751852" y="2790461"/>
              <a:ext cx="2545540" cy="2270720"/>
            </a:xfrm>
            <a:prstGeom prst="roundRect">
              <a:avLst>
                <a:gd name="adj" fmla="val 0"/>
              </a:avLst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bg1"/>
                  </a:solidFill>
                </a:rPr>
                <a:t>   Android </a:t>
              </a:r>
              <a:r>
                <a:rPr lang="en-US" altLang="ko-KR" sz="2400" b="1" dirty="0">
                  <a:solidFill>
                    <a:schemeClr val="bg1"/>
                  </a:solidFill>
                </a:rPr>
                <a:t>App</a:t>
              </a:r>
            </a:p>
            <a:p>
              <a:pPr algn="ctr"/>
              <a:r>
                <a:rPr lang="en-US" altLang="ko-KR" sz="2400" b="1" dirty="0" smtClean="0">
                  <a:solidFill>
                    <a:schemeClr val="bg1"/>
                  </a:solidFill>
                </a:rPr>
                <a:t>  Game </a:t>
              </a:r>
              <a:r>
                <a:rPr lang="en-US" altLang="ko-KR" sz="2400" b="1" dirty="0">
                  <a:solidFill>
                    <a:schemeClr val="bg1"/>
                  </a:solidFill>
                </a:rPr>
                <a:t>ISSAC</a:t>
              </a:r>
              <a:endParaRPr lang="ko-KR" alt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7751851" y="2790461"/>
              <a:ext cx="557408" cy="581785"/>
            </a:xfrm>
            <a:prstGeom prst="line">
              <a:avLst/>
            </a:prstGeom>
            <a:ln w="25400">
              <a:solidFill>
                <a:srgbClr val="C050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545308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714201"/>
          </a:xfrm>
        </p:spPr>
        <p:txBody>
          <a:bodyPr>
            <a:normAutofit fontScale="90000"/>
          </a:bodyPr>
          <a:lstStyle/>
          <a:p>
            <a:r>
              <a:rPr lang="en-US" altLang="ko-KR" sz="48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Version</a:t>
            </a:r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개발환경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2447595" y="2442545"/>
            <a:ext cx="7392821" cy="3671647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733" b="1" dirty="0" smtClean="0">
                <a:solidFill>
                  <a:prstClr val="white"/>
                </a:solidFill>
              </a:rPr>
              <a:t>Java</a:t>
            </a:r>
          </a:p>
          <a:p>
            <a:pPr algn="ctr"/>
            <a:r>
              <a:rPr lang="en-US" altLang="ko-KR" sz="3733" b="1" dirty="0" smtClean="0">
                <a:solidFill>
                  <a:prstClr val="white"/>
                </a:solidFill>
              </a:rPr>
              <a:t>Window </a:t>
            </a:r>
            <a:r>
              <a:rPr lang="en-US" altLang="ko-KR" sz="3733" b="1" dirty="0">
                <a:solidFill>
                  <a:prstClr val="white"/>
                </a:solidFill>
              </a:rPr>
              <a:t>10</a:t>
            </a:r>
          </a:p>
          <a:p>
            <a:pPr algn="ctr"/>
            <a:r>
              <a:rPr lang="en-US" altLang="ko-KR" sz="3733" b="1" dirty="0">
                <a:solidFill>
                  <a:prstClr val="white"/>
                </a:solidFill>
              </a:rPr>
              <a:t>Eclipse(Luna)</a:t>
            </a:r>
          </a:p>
          <a:p>
            <a:pPr algn="ctr"/>
            <a:r>
              <a:rPr lang="en-US" altLang="ko-KR" sz="3733" b="1" dirty="0" smtClean="0">
                <a:solidFill>
                  <a:prstClr val="white"/>
                </a:solidFill>
              </a:rPr>
              <a:t>JDK 1.8</a:t>
            </a:r>
          </a:p>
          <a:p>
            <a:pPr algn="ctr"/>
            <a:r>
              <a:rPr lang="en-US" altLang="ko-KR" sz="3733" b="1" dirty="0" smtClean="0">
                <a:solidFill>
                  <a:prstClr val="white"/>
                </a:solidFill>
              </a:rPr>
              <a:t>Google Android SDK</a:t>
            </a:r>
          </a:p>
          <a:p>
            <a:pPr algn="ctr"/>
            <a:r>
              <a:rPr lang="en-US" altLang="ko-KR" sz="3733" b="1" dirty="0" smtClean="0">
                <a:solidFill>
                  <a:prstClr val="white"/>
                </a:solidFill>
              </a:rPr>
              <a:t>Adobe </a:t>
            </a:r>
            <a:r>
              <a:rPr lang="en-US" altLang="ko-KR" sz="3733" b="1" dirty="0">
                <a:solidFill>
                  <a:prstClr val="white"/>
                </a:solidFill>
              </a:rPr>
              <a:t>Photoshop CC 2015</a:t>
            </a:r>
            <a:endParaRPr lang="ko-KR" altLang="en-US" sz="3733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9085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714201"/>
          </a:xfrm>
        </p:spPr>
        <p:txBody>
          <a:bodyPr>
            <a:normAutofit fontScale="90000"/>
          </a:bodyPr>
          <a:lstStyle/>
          <a:p>
            <a:r>
              <a:rPr lang="en-US" altLang="ko-KR" sz="48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</a:t>
            </a:r>
            <a:r>
              <a:rPr lang="en-US" altLang="ko-KR" sz="4800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Version</a:t>
            </a:r>
            <a:r>
              <a:rPr lang="ko-KR" altLang="en-US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App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소개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95" y="2137419"/>
            <a:ext cx="5425440" cy="325547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501" y="2137419"/>
            <a:ext cx="5425440" cy="3255472"/>
          </a:xfrm>
          <a:prstGeom prst="rect">
            <a:avLst/>
          </a:prstGeom>
        </p:spPr>
      </p:pic>
      <p:sp>
        <p:nvSpPr>
          <p:cNvPr id="15" name="모서리가 둥근 직사각형 14"/>
          <p:cNvSpPr/>
          <p:nvPr/>
        </p:nvSpPr>
        <p:spPr>
          <a:xfrm>
            <a:off x="1940028" y="5683567"/>
            <a:ext cx="2211373" cy="700608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시작 화면</a:t>
            </a:r>
            <a:endParaRPr lang="en-US" altLang="ko-KR" sz="2000" b="1" dirty="0" smtClean="0">
              <a:solidFill>
                <a:prstClr val="white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7896903" y="5683567"/>
            <a:ext cx="2211373" cy="700608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캐릭터 선택 화면</a:t>
            </a:r>
            <a:endParaRPr lang="en-US" altLang="ko-KR" sz="2000" b="1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8919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58" y="1988839"/>
            <a:ext cx="5652000" cy="3179250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1366914" y="5674551"/>
            <a:ext cx="3360373" cy="684685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개발자 소개 화면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542" y="1988839"/>
            <a:ext cx="5652000" cy="3179251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7255096" y="5674551"/>
            <a:ext cx="3360373" cy="684685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게임 설명 화면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714201"/>
          </a:xfrm>
        </p:spPr>
        <p:txBody>
          <a:bodyPr>
            <a:normAutofit fontScale="90000"/>
          </a:bodyPr>
          <a:lstStyle/>
          <a:p>
            <a:r>
              <a:rPr lang="en-US" altLang="ko-KR" sz="48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</a:t>
            </a:r>
            <a:r>
              <a:rPr lang="en-US" altLang="ko-KR" sz="4800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Version</a:t>
            </a:r>
            <a:r>
              <a:rPr lang="ko-KR" altLang="en-US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App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소개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1252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41320"/>
            <a:ext cx="5652000" cy="31792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71" y="2241320"/>
            <a:ext cx="5652000" cy="3179249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4227452" y="5692715"/>
            <a:ext cx="3360373" cy="684685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게임 플레이 화면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71" y="2241319"/>
            <a:ext cx="5652000" cy="317925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41319"/>
            <a:ext cx="5652000" cy="3179250"/>
          </a:xfrm>
          <a:prstGeom prst="rect">
            <a:avLst/>
          </a:prstGeom>
        </p:spPr>
      </p:pic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714201"/>
          </a:xfrm>
        </p:spPr>
        <p:txBody>
          <a:bodyPr>
            <a:normAutofit fontScale="90000"/>
          </a:bodyPr>
          <a:lstStyle/>
          <a:p>
            <a:r>
              <a:rPr lang="en-US" altLang="ko-KR" sz="48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</a:t>
            </a:r>
            <a:r>
              <a:rPr lang="en-US" altLang="ko-KR" sz="4800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Version</a:t>
            </a:r>
            <a:r>
              <a:rPr lang="ko-KR" altLang="en-US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App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소개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6317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06" y="1977845"/>
            <a:ext cx="5652000" cy="31792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94" y="1988839"/>
            <a:ext cx="5652000" cy="3179250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1509607" y="5674551"/>
            <a:ext cx="3360373" cy="684685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 smtClean="0">
                <a:solidFill>
                  <a:prstClr val="white"/>
                </a:solidFill>
              </a:rPr>
              <a:t>일시정지</a:t>
            </a:r>
            <a:r>
              <a:rPr lang="ko-KR" altLang="en-US" sz="2000" b="1" dirty="0" smtClean="0">
                <a:solidFill>
                  <a:prstClr val="white"/>
                </a:solidFill>
              </a:rPr>
              <a:t> 화면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7255096" y="5674551"/>
            <a:ext cx="3360373" cy="684685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prstClr val="white"/>
                </a:solidFill>
              </a:rPr>
              <a:t>게임오버 화면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714201"/>
          </a:xfrm>
        </p:spPr>
        <p:txBody>
          <a:bodyPr>
            <a:normAutofit fontScale="90000"/>
          </a:bodyPr>
          <a:lstStyle/>
          <a:p>
            <a:r>
              <a:rPr lang="en-US" altLang="ko-KR" sz="4800" b="1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ISAAC Android App </a:t>
            </a:r>
            <a:r>
              <a:rPr lang="en-US" altLang="ko-KR" sz="4800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Version</a:t>
            </a:r>
            <a:r>
              <a:rPr lang="ko-KR" altLang="en-US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/>
            </a:r>
            <a:br>
              <a:rPr lang="ko-KR" altLang="en-US" b="1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</a:b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App </a:t>
            </a:r>
            <a:r>
              <a:rPr lang="ko-KR" altLang="en-US" b="1" dirty="0" smtClean="0">
                <a:solidFill>
                  <a:schemeClr val="bg1"/>
                </a:solidFill>
                <a:latin typeface="+mn-ea"/>
              </a:rPr>
              <a:t>소개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1076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1376</TotalTime>
  <Words>167</Words>
  <Application>Microsoft Office PowerPoint</Application>
  <PresentationFormat>사용자 지정</PresentationFormat>
  <Paragraphs>76</Paragraphs>
  <Slides>13</Slides>
  <Notes>2</Notes>
  <HiddenSlides>0</HiddenSlides>
  <MMClips>1</MMClips>
  <ScaleCrop>false</ScaleCrop>
  <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13</vt:i4>
      </vt:variant>
    </vt:vector>
  </HeadingPairs>
  <TitlesOfParts>
    <vt:vector size="15" baseType="lpstr">
      <vt:lpstr>1_Office 테마</vt:lpstr>
      <vt:lpstr>2_Office 테마</vt:lpstr>
      <vt:lpstr>PowerPoint 프레젠테이션</vt:lpstr>
      <vt:lpstr>ISAAC Android App Version 목차</vt:lpstr>
      <vt:lpstr>ISAAC</vt:lpstr>
      <vt:lpstr>ISAAC Android App Version 제작배경</vt:lpstr>
      <vt:lpstr>ISAAC Android App Version 개발환경</vt:lpstr>
      <vt:lpstr>ISAAC Android App Version App 소개</vt:lpstr>
      <vt:lpstr>ISAAC Android App Version App 소개</vt:lpstr>
      <vt:lpstr>ISAAC Android App Version App 소개</vt:lpstr>
      <vt:lpstr>ISAAC Android App Version App 소개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seungmyoung</dc:creator>
  <cp:lastModifiedBy>유일송</cp:lastModifiedBy>
  <cp:revision>33</cp:revision>
  <dcterms:created xsi:type="dcterms:W3CDTF">2015-11-19T10:53:15Z</dcterms:created>
  <dcterms:modified xsi:type="dcterms:W3CDTF">2015-11-21T08:47:03Z</dcterms:modified>
</cp:coreProperties>
</file>

<file path=docProps/thumbnail.jpeg>
</file>